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63" r:id="rId3"/>
    <p:sldId id="264" r:id="rId4"/>
    <p:sldId id="265" r:id="rId5"/>
    <p:sldId id="266" r:id="rId6"/>
    <p:sldId id="267" r:id="rId7"/>
    <p:sldId id="268" r:id="rId8"/>
    <p:sldId id="269" r:id="rId9"/>
  </p:sldIdLst>
  <p:sldSz cx="12192000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-974" y="-5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945943"/>
            <a:ext cx="10363200" cy="626689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9454516"/>
            <a:ext cx="9144000" cy="4345992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8702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443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958369"/>
            <a:ext cx="2628900" cy="152547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958369"/>
            <a:ext cx="7734300" cy="152547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7062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117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487671"/>
            <a:ext cx="10515600" cy="7487774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2046282"/>
            <a:ext cx="10515600" cy="3937644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7379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791843"/>
            <a:ext cx="5181600" cy="11421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791843"/>
            <a:ext cx="5181600" cy="114212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8510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58373"/>
            <a:ext cx="10515600" cy="34792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4412664"/>
            <a:ext cx="5157787" cy="216257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6575242"/>
            <a:ext cx="5157787" cy="9671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4412664"/>
            <a:ext cx="5183188" cy="2162578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6575242"/>
            <a:ext cx="5183188" cy="96711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900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9209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5472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00044"/>
            <a:ext cx="3932237" cy="42001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591766"/>
            <a:ext cx="6172200" cy="12792138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400199"/>
            <a:ext cx="3932237" cy="1000453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508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200044"/>
            <a:ext cx="3932237" cy="4200155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591766"/>
            <a:ext cx="6172200" cy="12792138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400199"/>
            <a:ext cx="3932237" cy="10004536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3423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958373"/>
            <a:ext cx="10515600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791843"/>
            <a:ext cx="10515600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6683952"/>
            <a:ext cx="27432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E0797-EDD6-43A4-A29D-C706748491E7}" type="datetimeFigureOut">
              <a:rPr lang="en-SG" smtClean="0"/>
              <a:t>9/11/2020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6683952"/>
            <a:ext cx="41148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6683952"/>
            <a:ext cx="2743200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DB156-A4D9-45BF-A8D8-71803BF3D77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5240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F83325-F6F4-460B-947E-FDED45AAA0DC}"/>
              </a:ext>
            </a:extLst>
          </p:cNvPr>
          <p:cNvSpPr/>
          <p:nvPr/>
        </p:nvSpPr>
        <p:spPr>
          <a:xfrm>
            <a:off x="3322534" y="8347868"/>
            <a:ext cx="5526611" cy="160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53153-E10E-4CBB-9286-B12DC1D17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865" y="8347868"/>
            <a:ext cx="4171950" cy="1304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E25F41-B22D-4C55-95A7-8F392317D433}"/>
              </a:ext>
            </a:extLst>
          </p:cNvPr>
          <p:cNvSpPr txBox="1"/>
          <p:nvPr/>
        </p:nvSpPr>
        <p:spPr>
          <a:xfrm>
            <a:off x="5762625" y="8402916"/>
            <a:ext cx="7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D76AD-D2FA-439A-B925-72EBC25A55B5}"/>
              </a:ext>
            </a:extLst>
          </p:cNvPr>
          <p:cNvSpPr txBox="1"/>
          <p:nvPr/>
        </p:nvSpPr>
        <p:spPr>
          <a:xfrm>
            <a:off x="6085840" y="8630999"/>
            <a:ext cx="2232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Start and end dates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E103AC-3340-451D-A82C-5B2E449BA5AE}"/>
              </a:ext>
            </a:extLst>
          </p:cNvPr>
          <p:cNvSpPr txBox="1"/>
          <p:nvPr/>
        </p:nvSpPr>
        <p:spPr>
          <a:xfrm>
            <a:off x="5854065" y="8843189"/>
            <a:ext cx="14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Location(s)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C24855-B5F0-4ED8-9EDF-A13C7136084F}"/>
              </a:ext>
            </a:extLst>
          </p:cNvPr>
          <p:cNvSpPr txBox="1"/>
          <p:nvPr/>
        </p:nvSpPr>
        <p:spPr>
          <a:xfrm>
            <a:off x="4866005" y="9043749"/>
            <a:ext cx="998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Budget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78A273-86E3-47F5-A7D4-65C47431FC4D}"/>
              </a:ext>
            </a:extLst>
          </p:cNvPr>
          <p:cNvSpPr txBox="1"/>
          <p:nvPr/>
        </p:nvSpPr>
        <p:spPr>
          <a:xfrm>
            <a:off x="5389245" y="9579362"/>
            <a:ext cx="141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Description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870D79EC-FB7B-4F1B-AAEF-2493E3262F3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029200" y="9535160"/>
            <a:ext cx="360045" cy="228868"/>
          </a:xfrm>
          <a:prstGeom prst="bentConnector3">
            <a:avLst>
              <a:gd name="adj1" fmla="val 2028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97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5E2A270-6ADD-4222-A7E8-F14A02960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56" y="7348089"/>
            <a:ext cx="7483488" cy="5646909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A0502A2-A3FE-446F-B782-F068696E5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45" y="1368720"/>
            <a:ext cx="7483488" cy="56469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2611558" y="2085437"/>
            <a:ext cx="6111817" cy="463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92EEB4-5D55-447A-B6E7-AF12461CB284}"/>
              </a:ext>
            </a:extLst>
          </p:cNvPr>
          <p:cNvSpPr txBox="1"/>
          <p:nvPr/>
        </p:nvSpPr>
        <p:spPr>
          <a:xfrm>
            <a:off x="3330886" y="3150647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755D48-E26C-43A3-A1DB-60212F67CCCB}"/>
              </a:ext>
            </a:extLst>
          </p:cNvPr>
          <p:cNvCxnSpPr>
            <a:cxnSpLocks/>
          </p:cNvCxnSpPr>
          <p:nvPr/>
        </p:nvCxnSpPr>
        <p:spPr>
          <a:xfrm flipV="1">
            <a:off x="4442055" y="2617446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D19B268-1C6F-4361-8E5D-7305B9D1563C}"/>
              </a:ext>
            </a:extLst>
          </p:cNvPr>
          <p:cNvSpPr/>
          <p:nvPr/>
        </p:nvSpPr>
        <p:spPr>
          <a:xfrm>
            <a:off x="6263640" y="11404538"/>
            <a:ext cx="3342640" cy="8484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870D0E8-D22C-426A-8DAC-6E04AC29D4FC}"/>
              </a:ext>
            </a:extLst>
          </p:cNvPr>
          <p:cNvCxnSpPr>
            <a:cxnSpLocks/>
          </p:cNvCxnSpPr>
          <p:nvPr/>
        </p:nvCxnSpPr>
        <p:spPr>
          <a:xfrm flipV="1">
            <a:off x="7918807" y="12305792"/>
            <a:ext cx="0" cy="29690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EC8281B-F3B9-469B-B3F6-C245FC2DF542}"/>
              </a:ext>
            </a:extLst>
          </p:cNvPr>
          <p:cNvSpPr txBox="1"/>
          <p:nvPr/>
        </p:nvSpPr>
        <p:spPr>
          <a:xfrm>
            <a:off x="6807638" y="12551893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New itinerary added</a:t>
            </a:r>
          </a:p>
        </p:txBody>
      </p:sp>
    </p:spTree>
    <p:extLst>
      <p:ext uri="{BB962C8B-B14F-4D97-AF65-F5344CB8AC3E}">
        <p14:creationId xmlns:p14="http://schemas.microsoft.com/office/powerpoint/2010/main" val="1776068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FDB6BD5-7F04-4FED-8C29-9A0AE47DF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55" y="6696797"/>
            <a:ext cx="7483488" cy="5646909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730740-C30B-418C-B0A5-81EB6AE81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55" y="746016"/>
            <a:ext cx="7483488" cy="56469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2615622" y="1451652"/>
            <a:ext cx="2303618" cy="443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380480" y="5074248"/>
            <a:ext cx="1567162" cy="214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6420154" y="5666792"/>
            <a:ext cx="201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Start date to edit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6443370" y="11600593"/>
            <a:ext cx="2091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Edited start date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48B3ED-513E-4F43-A565-EA26312F6B5E}"/>
              </a:ext>
            </a:extLst>
          </p:cNvPr>
          <p:cNvSpPr txBox="1"/>
          <p:nvPr/>
        </p:nvSpPr>
        <p:spPr>
          <a:xfrm>
            <a:off x="2696902" y="2492619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242AEF-3163-4B56-A9B3-6939D693F29E}"/>
              </a:ext>
            </a:extLst>
          </p:cNvPr>
          <p:cNvCxnSpPr>
            <a:cxnSpLocks/>
          </p:cNvCxnSpPr>
          <p:nvPr/>
        </p:nvCxnSpPr>
        <p:spPr>
          <a:xfrm flipV="1">
            <a:off x="3808071" y="1959418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CC3D81A-B3DF-421D-8A45-A8FAEA5F2EE5}"/>
              </a:ext>
            </a:extLst>
          </p:cNvPr>
          <p:cNvCxnSpPr>
            <a:cxnSpLocks/>
            <a:stCxn id="5" idx="1"/>
            <a:endCxn id="4" idx="1"/>
          </p:cNvCxnSpPr>
          <p:nvPr/>
        </p:nvCxnSpPr>
        <p:spPr>
          <a:xfrm rot="10800000">
            <a:off x="6380480" y="5181264"/>
            <a:ext cx="39674" cy="670194"/>
          </a:xfrm>
          <a:prstGeom prst="bentConnector3">
            <a:avLst>
              <a:gd name="adj1" fmla="val 53790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BADF9250-2E03-46C3-8B4A-C3D8F984DF70}"/>
              </a:ext>
            </a:extLst>
          </p:cNvPr>
          <p:cNvSpPr/>
          <p:nvPr/>
        </p:nvSpPr>
        <p:spPr>
          <a:xfrm>
            <a:off x="6389674" y="11033100"/>
            <a:ext cx="1567162" cy="214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A7E2E79-0F5F-4898-88E4-9245C50E780C}"/>
              </a:ext>
            </a:extLst>
          </p:cNvPr>
          <p:cNvCxnSpPr>
            <a:cxnSpLocks/>
            <a:endCxn id="51" idx="1"/>
          </p:cNvCxnSpPr>
          <p:nvPr/>
        </p:nvCxnSpPr>
        <p:spPr>
          <a:xfrm rot="10800000">
            <a:off x="6389674" y="11140116"/>
            <a:ext cx="39674" cy="670194"/>
          </a:xfrm>
          <a:prstGeom prst="bentConnector3">
            <a:avLst>
              <a:gd name="adj1" fmla="val 53790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651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C6BAE07-2333-4C35-AC7A-D9C1D05DB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20" y="7149380"/>
            <a:ext cx="7483488" cy="5646909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ECE584-40E2-473B-8F5C-94569574A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20" y="1185051"/>
            <a:ext cx="7483488" cy="56469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2734712" y="1863797"/>
            <a:ext cx="1359764" cy="4831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377941" y="4259580"/>
            <a:ext cx="3348040" cy="1005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7415241" y="3634485"/>
            <a:ext cx="201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Itinerary to delete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07D4F8-250F-4215-B581-3BC130C9C924}"/>
              </a:ext>
            </a:extLst>
          </p:cNvPr>
          <p:cNvCxnSpPr>
            <a:cxnSpLocks/>
          </p:cNvCxnSpPr>
          <p:nvPr/>
        </p:nvCxnSpPr>
        <p:spPr>
          <a:xfrm>
            <a:off x="8421074" y="3951905"/>
            <a:ext cx="0" cy="2761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3B8033-9B68-423F-923F-AC9B20A21282}"/>
              </a:ext>
            </a:extLst>
          </p:cNvPr>
          <p:cNvSpPr/>
          <p:nvPr/>
        </p:nvSpPr>
        <p:spPr>
          <a:xfrm>
            <a:off x="6256533" y="9634306"/>
            <a:ext cx="3581214" cy="2267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7007017" y="12324710"/>
            <a:ext cx="2638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First itinerary deleted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E76E42-3F4C-4B71-B197-EDAAD44FE07A}"/>
              </a:ext>
            </a:extLst>
          </p:cNvPr>
          <p:cNvCxnSpPr>
            <a:cxnSpLocks/>
          </p:cNvCxnSpPr>
          <p:nvPr/>
        </p:nvCxnSpPr>
        <p:spPr>
          <a:xfrm flipV="1">
            <a:off x="8038597" y="11951302"/>
            <a:ext cx="0" cy="4151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A85E23-B7E9-468F-BDA5-1B7ECC110229}"/>
              </a:ext>
            </a:extLst>
          </p:cNvPr>
          <p:cNvSpPr txBox="1"/>
          <p:nvPr/>
        </p:nvSpPr>
        <p:spPr>
          <a:xfrm>
            <a:off x="2734712" y="2933175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6245EC-48AF-4B98-8B50-E98B6F42DCD1}"/>
              </a:ext>
            </a:extLst>
          </p:cNvPr>
          <p:cNvCxnSpPr>
            <a:cxnSpLocks/>
          </p:cNvCxnSpPr>
          <p:nvPr/>
        </p:nvCxnSpPr>
        <p:spPr>
          <a:xfrm flipV="1">
            <a:off x="3615031" y="2391205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66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E73A96E4-8F17-4203-9F1D-2B6D84283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56" y="7400292"/>
            <a:ext cx="7483488" cy="5646909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671B2D-D379-4376-81C0-CAA7BD07A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56" y="1336863"/>
            <a:ext cx="7483488" cy="56469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2611379" y="2055372"/>
            <a:ext cx="1717554" cy="4518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248402" y="5389683"/>
            <a:ext cx="3345180" cy="832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7099309" y="6497473"/>
            <a:ext cx="163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Itinerary to find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07D4F8-250F-4215-B581-3BC130C9C924}"/>
              </a:ext>
            </a:extLst>
          </p:cNvPr>
          <p:cNvCxnSpPr>
            <a:cxnSpLocks/>
          </p:cNvCxnSpPr>
          <p:nvPr/>
        </p:nvCxnSpPr>
        <p:spPr>
          <a:xfrm flipV="1">
            <a:off x="7917181" y="6286930"/>
            <a:ext cx="0" cy="2452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3B8033-9B68-423F-923F-AC9B20A21282}"/>
              </a:ext>
            </a:extLst>
          </p:cNvPr>
          <p:cNvSpPr/>
          <p:nvPr/>
        </p:nvSpPr>
        <p:spPr>
          <a:xfrm>
            <a:off x="6248403" y="10447407"/>
            <a:ext cx="3345180" cy="8494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7013835" y="11885519"/>
            <a:ext cx="172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Found itinerary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E76E42-3F4C-4B71-B197-EDAAD44FE07A}"/>
              </a:ext>
            </a:extLst>
          </p:cNvPr>
          <p:cNvCxnSpPr>
            <a:cxnSpLocks/>
          </p:cNvCxnSpPr>
          <p:nvPr/>
        </p:nvCxnSpPr>
        <p:spPr>
          <a:xfrm flipV="1">
            <a:off x="7823587" y="11417232"/>
            <a:ext cx="0" cy="41514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B0F68A-C430-4B4F-A8B0-76E712B20939}"/>
              </a:ext>
            </a:extLst>
          </p:cNvPr>
          <p:cNvSpPr txBox="1"/>
          <p:nvPr/>
        </p:nvSpPr>
        <p:spPr>
          <a:xfrm>
            <a:off x="2445684" y="3081461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EE1353-544B-44D4-A356-F2D2B9FE4F1F}"/>
              </a:ext>
            </a:extLst>
          </p:cNvPr>
          <p:cNvCxnSpPr>
            <a:cxnSpLocks/>
          </p:cNvCxnSpPr>
          <p:nvPr/>
        </p:nvCxnSpPr>
        <p:spPr>
          <a:xfrm flipV="1">
            <a:off x="3556853" y="2548260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59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7E02F6-0B2C-446A-9304-EEC136B50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895" y="7776740"/>
            <a:ext cx="7483488" cy="5646909"/>
          </a:xfrm>
          <a:prstGeom prst="rect">
            <a:avLst/>
          </a:prstGeom>
        </p:spPr>
      </p:pic>
      <p:pic>
        <p:nvPicPr>
          <p:cNvPr id="3" name="Picture 2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9F07B82B-85BC-43D1-8D0D-E3A7F4D21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620" y="1302485"/>
            <a:ext cx="7483488" cy="56469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2808885" y="2004850"/>
            <a:ext cx="1080209" cy="472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92EEB4-5D55-447A-B6E7-AF12461CB284}"/>
              </a:ext>
            </a:extLst>
          </p:cNvPr>
          <p:cNvSpPr txBox="1"/>
          <p:nvPr/>
        </p:nvSpPr>
        <p:spPr>
          <a:xfrm>
            <a:off x="4925126" y="2089943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755D48-E26C-43A3-A1DB-60212F67CCCB}"/>
              </a:ext>
            </a:extLst>
          </p:cNvPr>
          <p:cNvCxnSpPr>
            <a:cxnSpLocks/>
          </p:cNvCxnSpPr>
          <p:nvPr/>
        </p:nvCxnSpPr>
        <p:spPr>
          <a:xfrm flipH="1">
            <a:off x="4057012" y="2274609"/>
            <a:ext cx="810227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394214" y="4373305"/>
            <a:ext cx="3594738" cy="813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6927545" y="5769227"/>
            <a:ext cx="2294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Only 1 itinerary shown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07D4F8-250F-4215-B581-3BC130C9C924}"/>
              </a:ext>
            </a:extLst>
          </p:cNvPr>
          <p:cNvCxnSpPr>
            <a:cxnSpLocks/>
          </p:cNvCxnSpPr>
          <p:nvPr/>
        </p:nvCxnSpPr>
        <p:spPr>
          <a:xfrm flipV="1">
            <a:off x="8074596" y="5299557"/>
            <a:ext cx="0" cy="4000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3B8033-9B68-423F-923F-AC9B20A21282}"/>
              </a:ext>
            </a:extLst>
          </p:cNvPr>
          <p:cNvSpPr/>
          <p:nvPr/>
        </p:nvSpPr>
        <p:spPr>
          <a:xfrm>
            <a:off x="6284975" y="10249971"/>
            <a:ext cx="3633217" cy="2508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7581802" y="12950581"/>
            <a:ext cx="209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All itineraries shown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6803EA2-31E9-4B8C-88D5-55DE01B86B18}"/>
              </a:ext>
            </a:extLst>
          </p:cNvPr>
          <p:cNvCxnSpPr>
            <a:cxnSpLocks/>
          </p:cNvCxnSpPr>
          <p:nvPr/>
        </p:nvCxnSpPr>
        <p:spPr>
          <a:xfrm rot="10800000">
            <a:off x="7147464" y="12862664"/>
            <a:ext cx="434338" cy="272582"/>
          </a:xfrm>
          <a:prstGeom prst="bentConnector3">
            <a:avLst>
              <a:gd name="adj1" fmla="val 100877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60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944C90-0CB7-4E0E-9E44-86B9E6DE6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22" y="7893294"/>
            <a:ext cx="7483488" cy="5646909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FC33A9-3101-4881-9523-25D6C344F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022" y="1993403"/>
            <a:ext cx="7483488" cy="56469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2712193" y="2697479"/>
            <a:ext cx="1382288" cy="457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370321" y="5069840"/>
            <a:ext cx="3355658" cy="1005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7752411" y="6515092"/>
            <a:ext cx="1973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Itinerary to select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07D4F8-250F-4215-B581-3BC130C9C924}"/>
              </a:ext>
            </a:extLst>
          </p:cNvPr>
          <p:cNvCxnSpPr>
            <a:cxnSpLocks/>
          </p:cNvCxnSpPr>
          <p:nvPr/>
        </p:nvCxnSpPr>
        <p:spPr>
          <a:xfrm flipV="1">
            <a:off x="8570284" y="6146890"/>
            <a:ext cx="0" cy="38852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3B8033-9B68-423F-923F-AC9B20A21282}"/>
              </a:ext>
            </a:extLst>
          </p:cNvPr>
          <p:cNvSpPr/>
          <p:nvPr/>
        </p:nvSpPr>
        <p:spPr>
          <a:xfrm>
            <a:off x="6228079" y="10390831"/>
            <a:ext cx="3637281" cy="30711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4110287" y="10377822"/>
            <a:ext cx="2125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Detailed view of selected itinerary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E76E42-3F4C-4B71-B197-EDAAD44FE07A}"/>
              </a:ext>
            </a:extLst>
          </p:cNvPr>
          <p:cNvCxnSpPr>
            <a:cxnSpLocks/>
          </p:cNvCxnSpPr>
          <p:nvPr/>
        </p:nvCxnSpPr>
        <p:spPr>
          <a:xfrm>
            <a:off x="5831840" y="10690828"/>
            <a:ext cx="31208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72F0C1-64D3-45F8-9E4B-BF4E501EAAC1}"/>
              </a:ext>
            </a:extLst>
          </p:cNvPr>
          <p:cNvSpPr txBox="1"/>
          <p:nvPr/>
        </p:nvSpPr>
        <p:spPr>
          <a:xfrm>
            <a:off x="2568888" y="3745007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EE634C-0AA4-4C3F-8E93-6259B1A2C11D}"/>
              </a:ext>
            </a:extLst>
          </p:cNvPr>
          <p:cNvCxnSpPr>
            <a:cxnSpLocks/>
          </p:cNvCxnSpPr>
          <p:nvPr/>
        </p:nvCxnSpPr>
        <p:spPr>
          <a:xfrm flipV="1">
            <a:off x="3446377" y="3217721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31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B9AA91-3318-46FD-9152-48F267D06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775" y="8927074"/>
            <a:ext cx="7483488" cy="5646909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D3511D-700C-4D0D-926D-3A4066375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55" y="2916813"/>
            <a:ext cx="7483488" cy="56469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C3DCB5C-631F-45BB-84A2-D6ED35E67F69}"/>
              </a:ext>
            </a:extLst>
          </p:cNvPr>
          <p:cNvSpPr/>
          <p:nvPr/>
        </p:nvSpPr>
        <p:spPr>
          <a:xfrm>
            <a:off x="2617474" y="3645728"/>
            <a:ext cx="1139183" cy="411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92EEB4-5D55-447A-B6E7-AF12461CB284}"/>
              </a:ext>
            </a:extLst>
          </p:cNvPr>
          <p:cNvSpPr txBox="1"/>
          <p:nvPr/>
        </p:nvSpPr>
        <p:spPr>
          <a:xfrm>
            <a:off x="2450761" y="4668227"/>
            <a:ext cx="2222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Enter command here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755D48-E26C-43A3-A1DB-60212F67CCCB}"/>
              </a:ext>
            </a:extLst>
          </p:cNvPr>
          <p:cNvCxnSpPr>
            <a:cxnSpLocks/>
          </p:cNvCxnSpPr>
          <p:nvPr/>
        </p:nvCxnSpPr>
        <p:spPr>
          <a:xfrm flipV="1">
            <a:off x="3368890" y="4100301"/>
            <a:ext cx="0" cy="56792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1F203DC-7F55-443C-B8F5-EBD804D47608}"/>
              </a:ext>
            </a:extLst>
          </p:cNvPr>
          <p:cNvSpPr/>
          <p:nvPr/>
        </p:nvSpPr>
        <p:spPr>
          <a:xfrm>
            <a:off x="6138671" y="5415280"/>
            <a:ext cx="3625089" cy="3046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81E61-1549-4455-BFE6-6E9256D118BB}"/>
              </a:ext>
            </a:extLst>
          </p:cNvPr>
          <p:cNvSpPr txBox="1"/>
          <p:nvPr/>
        </p:nvSpPr>
        <p:spPr>
          <a:xfrm>
            <a:off x="7149339" y="4483322"/>
            <a:ext cx="151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All itineraries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07D4F8-250F-4215-B581-3BC130C9C924}"/>
              </a:ext>
            </a:extLst>
          </p:cNvPr>
          <p:cNvCxnSpPr>
            <a:cxnSpLocks/>
          </p:cNvCxnSpPr>
          <p:nvPr/>
        </p:nvCxnSpPr>
        <p:spPr>
          <a:xfrm>
            <a:off x="7907525" y="4876800"/>
            <a:ext cx="0" cy="4994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63B8033-9B68-423F-923F-AC9B20A21282}"/>
              </a:ext>
            </a:extLst>
          </p:cNvPr>
          <p:cNvSpPr/>
          <p:nvPr/>
        </p:nvSpPr>
        <p:spPr>
          <a:xfrm>
            <a:off x="6138671" y="11440649"/>
            <a:ext cx="3625087" cy="3017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050B9-287C-43D1-93F1-32FB791A51E8}"/>
              </a:ext>
            </a:extLst>
          </p:cNvPr>
          <p:cNvSpPr txBox="1"/>
          <p:nvPr/>
        </p:nvSpPr>
        <p:spPr>
          <a:xfrm>
            <a:off x="6917638" y="10423617"/>
            <a:ext cx="2516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All itineraries cleared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E76E42-3F4C-4B71-B197-EDAAD44FE07A}"/>
              </a:ext>
            </a:extLst>
          </p:cNvPr>
          <p:cNvCxnSpPr>
            <a:cxnSpLocks/>
          </p:cNvCxnSpPr>
          <p:nvPr/>
        </p:nvCxnSpPr>
        <p:spPr>
          <a:xfrm>
            <a:off x="7907525" y="10792949"/>
            <a:ext cx="0" cy="5384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90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466</TotalTime>
  <Words>73</Words>
  <Application>Microsoft Office PowerPoint</Application>
  <PresentationFormat>Custom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Lim Koon Kiat</dc:creator>
  <cp:lastModifiedBy>Lim Koon Kiat</cp:lastModifiedBy>
  <cp:revision>24</cp:revision>
  <dcterms:created xsi:type="dcterms:W3CDTF">2020-10-29T10:12:42Z</dcterms:created>
  <dcterms:modified xsi:type="dcterms:W3CDTF">2020-11-09T07:23:33Z</dcterms:modified>
</cp:coreProperties>
</file>